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e4ac93a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e4ac93a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a76f2d49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7a76f2d49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7a76f2d49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7a76f2d49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7a76f2d496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7a76f2d49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7a76f2d496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7a76f2d49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Peter Mayer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Bacchus Dykes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wind around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sky above and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ground beneath my feet.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and below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earth enfolds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Shelters, holds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land and sea.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life inside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ago begotten in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Primeval oceans deep.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Lung and green leaf breathing,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 and bright wing beating,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Knowing, seeing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life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ancient story,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so small a seed is born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trillion galaxies.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from one proceeds 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Children of the stardust.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Sparks rising up from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fire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endless beauty,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our grateful hearts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our song to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Universe that dreamed 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 the love between us.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 us wisdom,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mystery.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